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9"/>
  </p:notesMasterIdLst>
  <p:handoutMasterIdLst>
    <p:handoutMasterId r:id="rId10"/>
  </p:handoutMasterIdLst>
  <p:sldIdLst>
    <p:sldId id="295" r:id="rId2"/>
    <p:sldId id="427" r:id="rId3"/>
    <p:sldId id="422" r:id="rId4"/>
    <p:sldId id="430" r:id="rId5"/>
    <p:sldId id="429" r:id="rId6"/>
    <p:sldId id="426" r:id="rId7"/>
    <p:sldId id="304" r:id="rId8"/>
  </p:sldIdLst>
  <p:sldSz cx="9144000" cy="6858000" type="screen4x3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16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8" autoAdjust="0"/>
    <p:restoredTop sz="88013" autoAdjust="0"/>
  </p:normalViewPr>
  <p:slideViewPr>
    <p:cSldViewPr>
      <p:cViewPr varScale="1">
        <p:scale>
          <a:sx n="93" d="100"/>
          <a:sy n="93" d="100"/>
        </p:scale>
        <p:origin x="187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91A16-C512-4CFA-B709-E9C46077C4B2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DAEC5-6381-42F4-875D-382C9EBB44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476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725BBD-31F8-4DAB-A22B-70A640D3E427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4EA954-D264-4183-BF7B-9834C621E2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400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9AB2-8BE8-4AC1-970D-602AC4159623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9F9C2-1F68-41CA-BF28-F46B5CC61E7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15260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9AB2-8BE8-4AC1-970D-602AC4159623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9F9C2-1F68-41CA-BF28-F46B5CC61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899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9AB2-8BE8-4AC1-970D-602AC4159623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9F9C2-1F68-41CA-BF28-F46B5CC61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1295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9AB2-8BE8-4AC1-970D-602AC4159623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9F9C2-1F68-41CA-BF28-F46B5CC61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54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9AB2-8BE8-4AC1-970D-602AC4159623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9F9C2-1F68-41CA-BF28-F46B5CC61E7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78198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9AB2-8BE8-4AC1-970D-602AC4159623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9F9C2-1F68-41CA-BF28-F46B5CC61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27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9AB2-8BE8-4AC1-970D-602AC4159623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9F9C2-1F68-41CA-BF28-F46B5CC61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35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9AB2-8BE8-4AC1-970D-602AC4159623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9F9C2-1F68-41CA-BF28-F46B5CC61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010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9AB2-8BE8-4AC1-970D-602AC4159623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9F9C2-1F68-41CA-BF28-F46B5CC61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644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D8599AB2-8BE8-4AC1-970D-602AC4159623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59F9C2-1F68-41CA-BF28-F46B5CC61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537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9AB2-8BE8-4AC1-970D-602AC4159623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9F9C2-1F68-41CA-BF28-F46B5CC61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975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8599AB2-8BE8-4AC1-970D-602AC4159623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159F9C2-1F68-41CA-BF28-F46B5CC61E7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1564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yoclinic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Tracy.Niekamp@health.mo.gov" TargetMode="External"/><Relationship Id="rId2" Type="http://schemas.openxmlformats.org/officeDocument/2006/relationships/hyperlink" Target="mailto:Shelly.Williamson@health.mo.go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17190" y="533400"/>
            <a:ext cx="7851648" cy="3048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300" dirty="0" smtClean="0"/>
              <a:t>Section for Long-Term Care Regulation</a:t>
            </a:r>
            <a:br>
              <a:rPr lang="en-US" sz="7300" dirty="0" smtClean="0"/>
            </a:br>
            <a:r>
              <a:rPr lang="en-US" sz="7300" dirty="0" smtClean="0"/>
              <a:t>Update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825038" y="4455620"/>
            <a:ext cx="7543800" cy="1564179"/>
          </a:xfrm>
        </p:spPr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		Shelly Williamson,  Administrator</a:t>
            </a:r>
          </a:p>
          <a:p>
            <a:r>
              <a:rPr lang="en-US" dirty="0" smtClean="0"/>
              <a:t>		TRACY NIEKAMP, ASSISTANT ADMINISTRATOR</a:t>
            </a:r>
          </a:p>
          <a:p>
            <a:r>
              <a:rPr lang="en-US" dirty="0" smtClean="0"/>
              <a:t>		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101" y="4877071"/>
            <a:ext cx="853514" cy="725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39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Marijuana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/>
              <a:t>Things to Do</a:t>
            </a:r>
          </a:p>
          <a:p>
            <a:pPr marL="274320"/>
            <a:r>
              <a:rPr lang="en-US" dirty="0"/>
              <a:t>- Make Decisions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Will </a:t>
            </a:r>
            <a:r>
              <a:rPr lang="en-US" dirty="0"/>
              <a:t>your facility allow residents to possess it on your premises?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If </a:t>
            </a:r>
            <a:r>
              <a:rPr lang="en-US" dirty="0"/>
              <a:t>yes, what forms are allowed? edible, oil, cigarette, vaping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Security considerations? No facility access. Only accessible by resident or designated caregiver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079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Marijuana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Things </a:t>
            </a:r>
            <a:r>
              <a:rPr lang="en-US" dirty="0"/>
              <a:t>to Do</a:t>
            </a:r>
          </a:p>
          <a:p>
            <a:pPr marL="274320"/>
            <a:r>
              <a:rPr lang="en-US" dirty="0" smtClean="0"/>
              <a:t>- </a:t>
            </a:r>
            <a:r>
              <a:rPr lang="en-US" dirty="0"/>
              <a:t>Incorporate those decisions into Policy/Procedures/Admission</a:t>
            </a:r>
          </a:p>
          <a:p>
            <a:pPr marL="274320"/>
            <a:r>
              <a:rPr lang="en-US" dirty="0" smtClean="0"/>
              <a:t>  </a:t>
            </a:r>
            <a:r>
              <a:rPr lang="en-US" dirty="0" smtClean="0"/>
              <a:t>Agreements</a:t>
            </a:r>
          </a:p>
          <a:p>
            <a:pPr marL="274320"/>
            <a:r>
              <a:rPr lang="en-US" dirty="0" smtClean="0"/>
              <a:t>Share the Policy and Procedures with current residents/responsible parties, staff, and individuals seeking admission.</a:t>
            </a:r>
            <a:endParaRPr lang="en-US" dirty="0" smtClean="0"/>
          </a:p>
          <a:p>
            <a:pPr marL="27432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49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Marijuana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Designated Caregivers</a:t>
            </a:r>
          </a:p>
          <a:p>
            <a:pPr marL="274320"/>
            <a:r>
              <a:rPr lang="en-US" dirty="0"/>
              <a:t>- Cannot be a “facility</a:t>
            </a:r>
            <a:r>
              <a:rPr lang="en-US" dirty="0" smtClean="0"/>
              <a:t>”.</a:t>
            </a:r>
          </a:p>
          <a:p>
            <a:pPr marL="274320"/>
            <a:r>
              <a:rPr lang="en-US" dirty="0" smtClean="0"/>
              <a:t>Will </a:t>
            </a:r>
            <a:r>
              <a:rPr lang="en-US" dirty="0"/>
              <a:t>you allow facility staff to be a designated caregiver?</a:t>
            </a:r>
          </a:p>
          <a:p>
            <a:pPr marL="274320"/>
            <a:r>
              <a:rPr lang="en-US" dirty="0"/>
              <a:t>- Limitation on the number of individuals they can be a caregiver for</a:t>
            </a:r>
          </a:p>
          <a:p>
            <a:pPr marL="274320"/>
            <a:r>
              <a:rPr lang="en-US" dirty="0"/>
              <a:t>(3)</a:t>
            </a:r>
          </a:p>
          <a:p>
            <a:pPr marL="274320"/>
            <a:r>
              <a:rPr lang="en-US" dirty="0"/>
              <a:t>- Limitations on the number of caregivers an individual can have (2)</a:t>
            </a:r>
          </a:p>
          <a:p>
            <a:pPr marL="274320"/>
            <a:r>
              <a:rPr lang="en-US" dirty="0"/>
              <a:t>- </a:t>
            </a:r>
            <a:r>
              <a:rPr lang="en-US" dirty="0" smtClean="0"/>
              <a:t>Possible designated caregivers- friends </a:t>
            </a:r>
            <a:r>
              <a:rPr lang="en-US" dirty="0"/>
              <a:t>and family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581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Marijuana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According to Mayo Clinic, medical marijuana is generally safe. </a:t>
            </a:r>
            <a:r>
              <a:rPr lang="en-US" dirty="0" smtClean="0"/>
              <a:t>Different </a:t>
            </a:r>
            <a:r>
              <a:rPr lang="en-US" dirty="0"/>
              <a:t>strains have different amounts of THC- which makes dosing difficult. </a:t>
            </a:r>
            <a:r>
              <a:rPr lang="en-US" dirty="0" smtClean="0"/>
              <a:t>Can </a:t>
            </a:r>
            <a:r>
              <a:rPr lang="en-US" dirty="0"/>
              <a:t>cause: headache, dry mouth, dry eyes, lightheadedness, dizziness, drowsiness, fatigue, nausea </a:t>
            </a:r>
            <a:r>
              <a:rPr lang="en-US" dirty="0" smtClean="0">
                <a:hlinkClick r:id="rId2"/>
              </a:rPr>
              <a:t>www.mayoclinic.org</a:t>
            </a:r>
            <a:r>
              <a:rPr lang="en-US" dirty="0" smtClean="0"/>
              <a:t> </a:t>
            </a:r>
          </a:p>
          <a:p>
            <a:r>
              <a:rPr lang="en-US" sz="1800" dirty="0" smtClean="0"/>
              <a:t>Alcohol- </a:t>
            </a:r>
            <a:r>
              <a:rPr lang="en-US" sz="1800" dirty="0"/>
              <a:t>Might increase the effects of alcohol. </a:t>
            </a:r>
            <a:endParaRPr lang="en-US" sz="1800" dirty="0" smtClean="0"/>
          </a:p>
          <a:p>
            <a:r>
              <a:rPr lang="en-US" sz="1800" dirty="0" smtClean="0"/>
              <a:t>Anticoagulants- </a:t>
            </a:r>
            <a:r>
              <a:rPr lang="en-US" sz="1800" dirty="0"/>
              <a:t>Might change how the body processes them </a:t>
            </a:r>
            <a:endParaRPr lang="en-US" sz="1800" dirty="0" smtClean="0"/>
          </a:p>
          <a:p>
            <a:r>
              <a:rPr lang="en-US" sz="1800" dirty="0" smtClean="0"/>
              <a:t>CNS </a:t>
            </a:r>
            <a:r>
              <a:rPr lang="en-US" sz="1800" dirty="0"/>
              <a:t>depressants- Might cause an additive sedative effect. </a:t>
            </a:r>
            <a:endParaRPr lang="en-US" sz="1800" dirty="0" smtClean="0"/>
          </a:p>
          <a:p>
            <a:r>
              <a:rPr lang="en-US" sz="1800" dirty="0" smtClean="0"/>
              <a:t>Protease </a:t>
            </a:r>
            <a:r>
              <a:rPr lang="en-US" sz="1800" dirty="0"/>
              <a:t>inhibitors- Might reduce their effectiveness. </a:t>
            </a:r>
            <a:endParaRPr lang="en-US" sz="1800" dirty="0" smtClean="0"/>
          </a:p>
          <a:p>
            <a:r>
              <a:rPr lang="en-US" sz="1800" dirty="0" smtClean="0"/>
              <a:t>Selective </a:t>
            </a:r>
            <a:r>
              <a:rPr lang="en-US" sz="1800" dirty="0"/>
              <a:t>serotonin reuptake inhibitors- Might increase the risk of </a:t>
            </a:r>
            <a:r>
              <a:rPr lang="en-US" sz="1800" dirty="0" smtClean="0"/>
              <a:t>mania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36683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Marijuana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Protective </a:t>
            </a:r>
            <a:r>
              <a:rPr lang="en-US" dirty="0"/>
              <a:t>Oversight and Medical Marijuana</a:t>
            </a:r>
          </a:p>
          <a:p>
            <a:r>
              <a:rPr lang="en-US" dirty="0"/>
              <a:t>• Change in Condition</a:t>
            </a:r>
          </a:p>
          <a:p>
            <a:r>
              <a:rPr lang="en-US" dirty="0"/>
              <a:t>• Smoking </a:t>
            </a:r>
            <a:r>
              <a:rPr lang="en-US" dirty="0" smtClean="0"/>
              <a:t>safety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Documentation Consideration </a:t>
            </a:r>
            <a:endParaRPr lang="en-US" dirty="0"/>
          </a:p>
          <a:p>
            <a:r>
              <a:rPr lang="en-US" dirty="0" smtClean="0"/>
              <a:t>Make sure the use is incorporated into Individualized Support Plan (ISP) or care plan.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6965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Section for Long Term Care Regulation</a:t>
            </a:r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Shelly.Williamson@health.mo.gov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/>
              <a:t>573-526-4872</a:t>
            </a:r>
          </a:p>
          <a:p>
            <a:pPr marL="0" indent="0" algn="ctr">
              <a:buNone/>
            </a:pPr>
            <a:r>
              <a:rPr lang="en-US" dirty="0">
                <a:hlinkClick r:id="rId3"/>
              </a:rPr>
              <a:t>Tracy.Niekamp@health.mo.gov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573-526-0706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06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Custom 2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071CE3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12599</TotalTime>
  <Words>292</Words>
  <Application>Microsoft Office PowerPoint</Application>
  <PresentationFormat>On-screen Show (4:3)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Retrospect</vt:lpstr>
      <vt:lpstr>Section for Long-Term Care Regulation Update </vt:lpstr>
      <vt:lpstr>Medical Marijuana</vt:lpstr>
      <vt:lpstr>Medical Marijuana</vt:lpstr>
      <vt:lpstr>Medical Marijuana</vt:lpstr>
      <vt:lpstr>Medical Marijuana</vt:lpstr>
      <vt:lpstr>Medical Marijuana</vt:lpstr>
      <vt:lpstr>QUESTIONS</vt:lpstr>
    </vt:vector>
  </TitlesOfParts>
  <Company>State of Missouri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Long Term Care Tidbits</dc:title>
  <dc:creator>Niekamp, Tracy</dc:creator>
  <cp:lastModifiedBy>Niekamp, Tracy</cp:lastModifiedBy>
  <cp:revision>302</cp:revision>
  <cp:lastPrinted>2019-05-31T20:05:11Z</cp:lastPrinted>
  <dcterms:created xsi:type="dcterms:W3CDTF">2015-10-07T01:22:46Z</dcterms:created>
  <dcterms:modified xsi:type="dcterms:W3CDTF">2021-11-22T21:16:46Z</dcterms:modified>
</cp:coreProperties>
</file>